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20003B-0DFB-4FA7-8844-19E6B5470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E4ED24D-B51D-43F0-A9A4-C90CA7172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6636BD-9E7F-47FB-9F7B-E56736C9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B593D2-3FF4-4376-B2BD-8D44057D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7362FA-8999-452D-AB3E-7F02DAD8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178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E417F6-1461-4595-82AD-02A9A057E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6A81139-D25F-4893-B13C-BB227A811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82B78C-DA4A-4A5E-A44B-A80110D2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1D46D4-1FE1-421D-B239-997BADE66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518E4AB-2C64-44E7-AE79-FB9E4015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103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3F97B78-CF0E-47CA-9458-A62711B593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2C5BD69-41DA-447E-9311-56C917580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2AE436-01D9-4A4C-96CE-EBAD7596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7DB83CF-533D-4A32-99AC-0292C4EE5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256E77-7D02-476D-8AFD-D5042A66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394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6BEACD-F5AD-4E92-8E04-4DE3E7EC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BD03F0-82E5-4B07-9D6F-04077AF54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CDF854-1C7D-4F1D-8866-C3714047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19A4D6-9935-465F-82C4-8215E1D1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5564A1-BDD0-48D0-8C98-73A93475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31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FEC69E-F60E-4213-BED3-33125571A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01A63D-5DBB-4159-B162-A6476D320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D71FD6-5B83-426F-92AB-ACE0FF7B8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F5D91A-2BDF-4B5C-A949-73A5014B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4BB40F-B68C-4B62-8B5F-DF806E6D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55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5000D9-8B26-44C2-AEF0-B281CBFB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066E06-F8E9-4D8E-838B-55E5000F4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724AF8D-E287-490C-961B-6686FF1FA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7D4E4F6-38EC-414B-B68D-F016294B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D479FB-EB51-420C-93DA-0F022287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294DFC-5347-4BC1-A6DE-677427882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606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DD149B-F361-4F9C-9A70-FF296A003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00D9B4-C942-4201-97CF-0330DB64C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4175141-5946-4CE8-AEFD-4904F3126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AFB569E-5550-4C64-A6BE-5C29177A8C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267488B-B518-4BD0-8926-1E726269B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D327655-79C9-4192-B35C-F8BD45C40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EA647E8-ABBA-46E5-97DF-49376113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82DA53F-0D73-4D9D-A428-560964BE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666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4939E0-D85E-4520-A7EB-71D19B83D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6113562-4F9F-4197-A506-E272985A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0230EEC-431B-4728-A56A-379BA7AA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0555F7E-638C-4075-BD21-CDD67B348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74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4A6DBCC-C812-41B7-87C7-46E697A51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78DEEDF-F85F-4441-8C64-27CFC29C5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FFAFA10-A4B1-4149-B5B4-9DB895FAF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04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424031-36E1-4262-883C-5742B58A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447D2F-8A24-45BD-B5C7-3B9B74C7B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B5B2DFF-8AD2-4D0D-A2CD-941EBC21B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46616C2-42B8-418A-8F31-8A0E3447E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BBCF90F-6585-461A-A0D8-AD55ACD69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FC0BBA6-BF74-49F1-B9B6-3365B7C5D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25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46E8EA-99BD-4C17-9AB6-57619494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B8F7811-D3F4-4416-95F1-9259C3B2DC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9CC6D26-7463-499A-AB96-E94103217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AF7DC0-8EF5-4160-9396-BB14F269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E369B06-6A53-4EDC-9A96-ECED2B84E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A1676DA-F561-4D26-B3D2-E793AB74E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8377E8B-4EC9-4637-BDC0-A33B187B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6EAD99A-0E96-4DFD-8891-3FCF809CF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96C876-6A86-41C6-A047-C2CD91770A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B183A-5C32-431D-B444-B9A86516F8A1}" type="datetimeFigureOut">
              <a:rPr lang="sv-SE" smtClean="0"/>
              <a:t>2021-06-02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AF0348-9850-4741-9FFB-E7FCE92F9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F3BD10-89B9-44CA-8D8A-502EDBDE6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69190-88D9-4B9D-B839-A269E9666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638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utomhus, sport, vattensport, vattenskidåkning&#10;&#10;Automatiskt genererad beskrivning">
            <a:extLst>
              <a:ext uri="{FF2B5EF4-FFF2-40B4-BE49-F238E27FC236}">
                <a16:creationId xmlns:a16="http://schemas.microsoft.com/office/drawing/2014/main" id="{37655C12-7A31-44DA-8E63-2ADCF5946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568" y="3967992"/>
            <a:ext cx="8053431" cy="2302778"/>
          </a:xfrm>
          <a:prstGeom prst="rect">
            <a:avLst/>
          </a:prstGeom>
        </p:spPr>
      </p:pic>
      <p:pic>
        <p:nvPicPr>
          <p:cNvPr id="7" name="Bildobjekt 6" descr="En bild som visar vatten, surfar, utomhus, person&#10;&#10;Automatiskt genererad beskrivning">
            <a:extLst>
              <a:ext uri="{FF2B5EF4-FFF2-40B4-BE49-F238E27FC236}">
                <a16:creationId xmlns:a16="http://schemas.microsoft.com/office/drawing/2014/main" id="{D2E74B20-5081-4F94-8D3E-469C10ABE4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567" y="951375"/>
            <a:ext cx="8053431" cy="2302778"/>
          </a:xfrm>
          <a:prstGeom prst="rect">
            <a:avLst/>
          </a:prstGeom>
        </p:spPr>
      </p:pic>
      <p:sp>
        <p:nvSpPr>
          <p:cNvPr id="9" name="Ellips 8">
            <a:extLst>
              <a:ext uri="{FF2B5EF4-FFF2-40B4-BE49-F238E27FC236}">
                <a16:creationId xmlns:a16="http://schemas.microsoft.com/office/drawing/2014/main" id="{28C3908D-7619-429B-A5D2-66B94AD50D37}"/>
              </a:ext>
            </a:extLst>
          </p:cNvPr>
          <p:cNvSpPr/>
          <p:nvPr/>
        </p:nvSpPr>
        <p:spPr bwMode="auto">
          <a:xfrm rot="21164300">
            <a:off x="8520330" y="4147356"/>
            <a:ext cx="1960226" cy="961986"/>
          </a:xfrm>
          <a:prstGeom prst="ellipse">
            <a:avLst/>
          </a:prstGeom>
          <a:solidFill>
            <a:schemeClr val="accent2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June Deal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på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Supar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  <a:p>
            <a:pPr algn="ctr">
              <a:defRPr/>
            </a:pPr>
            <a:endParaRPr lang="en-US" sz="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  <a:p>
            <a:pPr algn="ctr">
              <a:defRPr/>
            </a:pPr>
            <a:r>
              <a:rPr lang="en-US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Se </a:t>
            </a:r>
            <a:r>
              <a:rPr lang="en-US" sz="105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sorftiment</a:t>
            </a:r>
            <a:r>
              <a:rPr lang="en-US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!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2A803CCE-E70F-4A4C-98A0-0636FB5F5793}"/>
              </a:ext>
            </a:extLst>
          </p:cNvPr>
          <p:cNvSpPr/>
          <p:nvPr/>
        </p:nvSpPr>
        <p:spPr bwMode="auto">
          <a:xfrm>
            <a:off x="9074464" y="1113645"/>
            <a:ext cx="1960226" cy="1153694"/>
          </a:xfrm>
          <a:prstGeom prst="ellipse">
            <a:avLst/>
          </a:prstGeom>
          <a:solidFill>
            <a:schemeClr val="accent2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June Deal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på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 Softboards</a:t>
            </a:r>
          </a:p>
          <a:p>
            <a:pPr algn="ctr">
              <a:defRPr/>
            </a:pPr>
            <a:endParaRPr lang="en-US" sz="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  <a:p>
            <a:pPr algn="ctr">
              <a:defRPr/>
            </a:pPr>
            <a:r>
              <a:rPr lang="en-US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Se </a:t>
            </a:r>
            <a:r>
              <a:rPr lang="en-US" sz="105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sortiment</a:t>
            </a:r>
            <a:r>
              <a:rPr lang="en-US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9761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</Words>
  <Application>Microsoft Office PowerPoint</Application>
  <PresentationFormat>Bredbild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Gunnarsson</dc:creator>
  <cp:lastModifiedBy>Mattias Gunnarsson</cp:lastModifiedBy>
  <cp:revision>2</cp:revision>
  <dcterms:created xsi:type="dcterms:W3CDTF">2021-06-02T09:56:40Z</dcterms:created>
  <dcterms:modified xsi:type="dcterms:W3CDTF">2021-06-02T10:08:12Z</dcterms:modified>
</cp:coreProperties>
</file>